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302" r:id="rId5"/>
    <p:sldId id="274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0" r:id="rId43"/>
    <p:sldId id="351" r:id="rId44"/>
    <p:sldId id="352" r:id="rId45"/>
    <p:sldId id="348" r:id="rId46"/>
    <p:sldId id="349" r:id="rId47"/>
    <p:sldId id="312" r:id="rId48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Open Sans Light" panose="020B0604020202020204" charset="0"/>
      <p:regular r:id="rId55"/>
      <p:bold r:id="rId56"/>
      <p:italic r:id="rId57"/>
      <p:boldItalic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736008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732381" y="1706170"/>
            <a:ext cx="158892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B2E090-8451-4283-A2F3-0FEA4911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7" y="1011691"/>
            <a:ext cx="6149806" cy="39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486</Words>
  <Application>Microsoft Office PowerPoint</Application>
  <PresentationFormat>On-screen Show (16:9)</PresentationFormat>
  <Paragraphs>135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Segoe UI Historic</vt:lpstr>
      <vt:lpstr>Arial</vt:lpstr>
      <vt:lpstr>Playfair Display</vt:lpstr>
      <vt:lpstr>Open Sans Light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Usecase Diagram</vt:lpstr>
      <vt:lpstr>SYSTEM ACTORS 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TungNT86</cp:lastModifiedBy>
  <cp:revision>41</cp:revision>
  <dcterms:modified xsi:type="dcterms:W3CDTF">2021-04-28T02:04:25Z</dcterms:modified>
</cp:coreProperties>
</file>